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2" r:id="rId4"/>
    <p:sldId id="264" r:id="rId5"/>
    <p:sldId id="265" r:id="rId6"/>
    <p:sldId id="258" r:id="rId7"/>
    <p:sldId id="259" r:id="rId8"/>
    <p:sldId id="260" r:id="rId9"/>
    <p:sldId id="263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89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50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57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76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7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3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312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15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67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93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8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9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97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7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81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59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33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432DA186-090C-4627-AA14-62EF05D749B1}" type="datetimeFigureOut">
              <a:rPr lang="en-US" smtClean="0"/>
              <a:t>5/17/2015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7EF2CE21-B235-4EFA-BE6F-AE2B8BE1E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699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Military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by: </a:t>
            </a:r>
            <a:r>
              <a:rPr lang="en-US" dirty="0" err="1" smtClean="0"/>
              <a:t>Abi</a:t>
            </a:r>
            <a:r>
              <a:rPr lang="en-US" dirty="0" smtClean="0"/>
              <a:t> Biggs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380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01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722" y="235527"/>
            <a:ext cx="9905998" cy="1905000"/>
          </a:xfrm>
        </p:spPr>
        <p:txBody>
          <a:bodyPr/>
          <a:lstStyle/>
          <a:p>
            <a:pPr algn="ctr"/>
            <a:r>
              <a:rPr lang="en-US" dirty="0" smtClean="0"/>
              <a:t>Drones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83" y="1627908"/>
            <a:ext cx="8489372" cy="4662325"/>
          </a:xfrm>
        </p:spPr>
      </p:pic>
      <p:sp>
        <p:nvSpPr>
          <p:cNvPr id="5" name="Rectangle 4"/>
          <p:cNvSpPr/>
          <p:nvPr/>
        </p:nvSpPr>
        <p:spPr>
          <a:xfrm>
            <a:off x="2495750" y="5894016"/>
            <a:ext cx="35718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http://www.wired.com/2013/11/drone-lasers/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96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 dir="out"/>
        <p:sndAc>
          <p:stSnd>
            <p:snd r:embed="rId2" name="bomb.wav"/>
          </p:stSnd>
        </p:sndAc>
      </p:transition>
    </mc:Choice>
    <mc:Fallback>
      <p:transition spd="slow">
        <p:fade/>
        <p:sndAc>
          <p:stSnd>
            <p:snd r:embed="rId2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355" y="768928"/>
            <a:ext cx="3948544" cy="29614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809" y="3366655"/>
            <a:ext cx="4717473" cy="275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84" y="2212305"/>
            <a:ext cx="4816452" cy="32657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9499" y="2026227"/>
            <a:ext cx="5521001" cy="34518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32176" y="966355"/>
            <a:ext cx="6165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Drones come in many shapes and sizes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949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differences of drones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Underwater drone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41413" y="3606945"/>
            <a:ext cx="4023009" cy="3012064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Drone ships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74874" y="3465218"/>
            <a:ext cx="3938154" cy="315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4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6746" y="820882"/>
            <a:ext cx="102973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Drones help us grow better food, wine, and other good things farmers love.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Farmers use drones just as much as any other person would have the right to use.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People all around the world can buy a drone online and some aren’t very expensive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uses of the drones can be illegal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814" y="3271243"/>
            <a:ext cx="6151418" cy="30757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41814" y="6085342"/>
            <a:ext cx="61514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http://3drobotics.com/2014/10/drones-will-help-us-grow-better-food-wine/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336862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941" y="674142"/>
            <a:ext cx="8915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first drone ever made was to capture Osama Bin Laden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Military use drones during war. They use Unmanned Aerial Vehicle (UAV) to track and find enemies that are in war with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cost per drone of 10 MQ-9 Reaper is  $12,548,710.60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Drones aren’t cheap as you can tell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760" y="2938030"/>
            <a:ext cx="4690630" cy="32193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0457" y="6111483"/>
            <a:ext cx="35402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http://content.time.com/time/specials/packages/article/0,28804,2074830_2080103_2080115,00.html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200457" y="5478379"/>
            <a:ext cx="304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http://nation.time.com/2012/11/06/12548710-60/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69990469"/>
      </p:ext>
    </p:extLst>
  </p:cSld>
  <p:clrMapOvr>
    <a:masterClrMapping/>
  </p:clrMapOvr>
  <p:transition spd="slow">
    <p:push dir="u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8636" y="789709"/>
            <a:ext cx="81049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Drones are used for taking wedding pictures when you need just the right angle for that perfect picture and memory.</a:t>
            </a:r>
          </a:p>
          <a:p>
            <a:endParaRPr lang="en-US" dirty="0" smtClean="0"/>
          </a:p>
          <a:p>
            <a:r>
              <a:rPr lang="en-US" dirty="0" smtClean="0"/>
              <a:t>They could be used for taking family photos when you don’t have a photographer with you.</a:t>
            </a:r>
          </a:p>
          <a:p>
            <a:endParaRPr lang="en-US" dirty="0"/>
          </a:p>
          <a:p>
            <a:r>
              <a:rPr lang="en-US" dirty="0" smtClean="0"/>
              <a:t>With the remote controlled feature it can take that perfect picture with a click of a button.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138546" y="5765908"/>
            <a:ext cx="21682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http://www.thestar.com/news/world/2015/02/28/for-unique-wedding-photography-book-a-drone.html</a:t>
            </a:r>
            <a:endParaRPr 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37" y="3145414"/>
            <a:ext cx="5191125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113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camera.wav"/>
          </p:stSnd>
        </p:sndAc>
      </p:transition>
    </mc:Choice>
    <mc:Fallback>
      <p:transition spd="slow">
        <p:split orient="vert"/>
        <p:sndAc>
          <p:stSnd>
            <p:snd r:embed="rId2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21773" y="695144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http://www.pkc-groups.com/2011/01/different-types-of-drones-unmaned.html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917863" y="1387788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http://thegeekintel.files.wordpress.com/2013/08/drone_1582834b.jpg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917863" y="208043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http://www.centives.net/S/wp-content/uploads/2013/12/122913_0926_NextUpDrone1.jpg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917863" y="284606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http://nhne-pulse.org/wp-content/uploads/2012/06/insect-drone-300x203.jpeg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917863" y="3611694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http://img.xcitefun.net/users/2009/04/58085,xcitefun-e1680j.jpg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1021773" y="416188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http://media.farsnews.com/media/Uploaded/Files/Images/1393/02/14/13930214000398_PhotoI.jpg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9261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101</TotalTime>
  <Words>227</Words>
  <Application>Microsoft Office PowerPoint</Application>
  <PresentationFormat>Widescreen</PresentationFormat>
  <Paragraphs>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Mesh</vt:lpstr>
      <vt:lpstr>Military technology</vt:lpstr>
      <vt:lpstr>Drones</vt:lpstr>
      <vt:lpstr>PowerPoint Presentation</vt:lpstr>
      <vt:lpstr>PowerPoint Presentation</vt:lpstr>
      <vt:lpstr>The differences of drones </vt:lpstr>
      <vt:lpstr>PowerPoint Presentation</vt:lpstr>
      <vt:lpstr>PowerPoint Presentation</vt:lpstr>
      <vt:lpstr>PowerPoint Presentation</vt:lpstr>
      <vt:lpstr>PowerPoint Presentation</vt:lpstr>
      <vt:lpstr>The End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 technology</dc:title>
  <dc:creator>buyoutuser</dc:creator>
  <cp:lastModifiedBy>buyoutuser</cp:lastModifiedBy>
  <cp:revision>9</cp:revision>
  <dcterms:created xsi:type="dcterms:W3CDTF">2015-05-17T23:41:37Z</dcterms:created>
  <dcterms:modified xsi:type="dcterms:W3CDTF">2015-05-18T01:23:29Z</dcterms:modified>
</cp:coreProperties>
</file>